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63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1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519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07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461" y="273891"/>
            <a:ext cx="17031414" cy="84010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2172" y="-597789"/>
            <a:ext cx="4413266" cy="3401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9576" y="5556552"/>
            <a:ext cx="9536763" cy="384048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919" y="595503"/>
            <a:ext cx="4353830" cy="352044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3687" y="807387"/>
            <a:ext cx="11156394" cy="322783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93088" y="3920490"/>
            <a:ext cx="1463040" cy="146304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74647" y="3920490"/>
            <a:ext cx="1463040" cy="146304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" y="10241280"/>
            <a:ext cx="17556480" cy="548640"/>
          </a:xfrm>
          <a:prstGeom prst="rect">
            <a:avLst/>
          </a:prstGeom>
        </p:spPr>
      </p:pic>
      <p:pic>
        <p:nvPicPr>
          <p:cNvPr id="13" name="대화영상.mp4">
            <a:hlinkClick r:id="" action="ppaction://media"/>
            <a:extLst>
              <a:ext uri="{FF2B5EF4-FFF2-40B4-BE49-F238E27FC236}">
                <a16:creationId xmlns:a16="http://schemas.microsoft.com/office/drawing/2014/main" id="{FC2C0886-E11E-EC01-B9D0-19B095DAB1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4"/>
          <a:srcRect l="1669" t="3067" r="621" b="9172"/>
          <a:stretch/>
        </p:blipFill>
        <p:spPr>
          <a:xfrm>
            <a:off x="1317846" y="2258194"/>
            <a:ext cx="7893243" cy="756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3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</Words>
  <Application>Microsoft Macintosh PowerPoint</Application>
  <PresentationFormat>사용자 지정</PresentationFormat>
  <Paragraphs>1</Paragraphs>
  <Slides>1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Theme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[복사본] 수합본</dc:title>
  <dc:subject>Presentation</dc:subject>
  <dc:creator>mangoboard.net_29503418</dc:creator>
  <cp:lastModifiedBy>곽수진</cp:lastModifiedBy>
  <cp:revision>3</cp:revision>
  <dcterms:created xsi:type="dcterms:W3CDTF">2023-08-23T08:52:57Z</dcterms:created>
  <dcterms:modified xsi:type="dcterms:W3CDTF">2023-08-23T09:00:53Z</dcterms:modified>
</cp:coreProperties>
</file>